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81CA"/>
    <a:srgbClr val="CA32E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B5E1940E-8B80-BD4D-B664-7E636E1AB114}" type="datetimeFigureOut">
              <a:rPr lang="en-US" smtClean="0"/>
              <a:t>3/6/13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2772834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B5E1940E-8B80-BD4D-B664-7E636E1AB114}" type="datetimeFigureOut">
              <a:rPr lang="en-US" smtClean="0"/>
              <a:t>3/6/13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2904044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B5E1940E-8B80-BD4D-B664-7E636E1AB114}" type="datetimeFigureOut">
              <a:rPr lang="en-US" smtClean="0"/>
              <a:t>3/6/13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3654804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B5E1940E-8B80-BD4D-B664-7E636E1AB114}" type="datetimeFigureOut">
              <a:rPr lang="en-US" smtClean="0"/>
              <a:t>3/6/13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135009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B5E1940E-8B80-BD4D-B664-7E636E1AB114}" type="datetimeFigureOut">
              <a:rPr lang="en-US" smtClean="0"/>
              <a:t>3/6/13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2139341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B5E1940E-8B80-BD4D-B664-7E636E1AB114}" type="datetimeFigureOut">
              <a:rPr lang="en-US" smtClean="0"/>
              <a:t>3/6/13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1339437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B5E1940E-8B80-BD4D-B664-7E636E1AB114}" type="datetimeFigureOut">
              <a:rPr lang="en-US" smtClean="0"/>
              <a:t>3/6/13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1871675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B5E1940E-8B80-BD4D-B664-7E636E1AB114}" type="datetimeFigureOut">
              <a:rPr lang="en-US" smtClean="0"/>
              <a:t>3/6/13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1404944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1940E-8B80-BD4D-B664-7E636E1AB114}" type="datetimeFigureOut">
              <a:rPr lang="en-US" smtClean="0"/>
              <a:t>3/6/13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150315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B5E1940E-8B80-BD4D-B664-7E636E1AB114}" type="datetimeFigureOut">
              <a:rPr lang="en-US" smtClean="0"/>
              <a:t>3/6/13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3001553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B5E1940E-8B80-BD4D-B664-7E636E1AB114}" type="datetimeFigureOut">
              <a:rPr lang="en-US" smtClean="0"/>
              <a:t>3/6/13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F68C6C-FA2A-A946-8AB0-4672F6FB04CE}" type="slidenum">
              <a:rPr lang="en-US" smtClean="0"/>
              <a:t>‹#›</a:t>
            </a:fld>
            <a:endParaRPr lang="en-US"/>
          </a:p>
        </p:txBody>
      </p:sp>
    </p:spTree>
    <p:extLst>
      <p:ext uri="{BB962C8B-B14F-4D97-AF65-F5344CB8AC3E}">
        <p14:creationId xmlns:p14="http://schemas.microsoft.com/office/powerpoint/2010/main" val="33965104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1940E-8B80-BD4D-B664-7E636E1AB114}" type="datetimeFigureOut">
              <a:rPr lang="en-US" smtClean="0"/>
              <a:t>3/6/13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F68C6C-FA2A-A946-8AB0-4672F6FB04CE}" type="slidenum">
              <a:rPr lang="en-US" smtClean="0"/>
              <a:t>‹#›</a:t>
            </a:fld>
            <a:endParaRPr lang="en-US"/>
          </a:p>
        </p:txBody>
      </p:sp>
    </p:spTree>
    <p:extLst>
      <p:ext uri="{BB962C8B-B14F-4D97-AF65-F5344CB8AC3E}">
        <p14:creationId xmlns:p14="http://schemas.microsoft.com/office/powerpoint/2010/main" val="2361432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3008313" cy="659300"/>
          </a:xfrm>
        </p:spPr>
        <p:txBody>
          <a:bodyPr>
            <a:normAutofit fontScale="90000"/>
          </a:bodyPr>
          <a:lstStyle/>
          <a:p>
            <a:pPr algn="ctr"/>
            <a:r>
              <a:rPr lang="en-US" sz="4400" dirty="0" smtClean="0">
                <a:solidFill>
                  <a:srgbClr val="EB81CA"/>
                </a:solidFill>
              </a:rPr>
              <a:t>Nerds</a:t>
            </a:r>
            <a:endParaRPr lang="en-US" sz="4400" dirty="0">
              <a:solidFill>
                <a:srgbClr val="EB81CA"/>
              </a:solidFill>
            </a:endParaRPr>
          </a:p>
        </p:txBody>
      </p:sp>
      <p:sp>
        <p:nvSpPr>
          <p:cNvPr id="5" name="Content Placeholder 4"/>
          <p:cNvSpPr>
            <a:spLocks noGrp="1"/>
          </p:cNvSpPr>
          <p:nvPr>
            <p:ph idx="1"/>
          </p:nvPr>
        </p:nvSpPr>
        <p:spPr/>
        <p:txBody>
          <a:bodyPr>
            <a:normAutofit lnSpcReduction="10000"/>
          </a:bodyPr>
          <a:lstStyle/>
          <a:p>
            <a:pPr marL="0" indent="0">
              <a:buNone/>
            </a:pPr>
            <a:r>
              <a:rPr lang="es-ES_tradnl" sz="2100" dirty="0" smtClean="0">
                <a:solidFill>
                  <a:srgbClr val="660066"/>
                </a:solidFill>
              </a:rPr>
              <a:t>El nombre del vestido es Nerds. </a:t>
            </a:r>
            <a:r>
              <a:rPr lang="es-ES_tradnl" sz="2100" dirty="0" err="1" smtClean="0">
                <a:solidFill>
                  <a:srgbClr val="660066"/>
                </a:solidFill>
              </a:rPr>
              <a:t>Jamie</a:t>
            </a:r>
            <a:r>
              <a:rPr lang="es-ES_tradnl" sz="2100" dirty="0" smtClean="0">
                <a:solidFill>
                  <a:srgbClr val="660066"/>
                </a:solidFill>
              </a:rPr>
              <a:t>, Amina y </a:t>
            </a:r>
            <a:r>
              <a:rPr lang="es-ES_tradnl" sz="2100" dirty="0" err="1" smtClean="0">
                <a:solidFill>
                  <a:srgbClr val="660066"/>
                </a:solidFill>
              </a:rPr>
              <a:t>Meram</a:t>
            </a:r>
            <a:r>
              <a:rPr lang="es-ES_tradnl" sz="2100" dirty="0" smtClean="0">
                <a:solidFill>
                  <a:srgbClr val="660066"/>
                </a:solidFill>
              </a:rPr>
              <a:t> son las diseñadoras del vestido. El vestido es una camisa y una falda. El vestido tiene los colores rosados y morados. El vestido se puede usar en el verano. El vestido para una fiesta. Los materiales que estamos usando para hacer el vestido son papel, papel de regalo y lentejuelas. Estamos separando los colores de las lentejuelas. Estamos cortando el papel para la falda del vestido. Estamos pegando los papel el regalo para el papel. Estamos cortando la figura de parte de arriba del vestido. Estamos pegando las lentejuelas a los parte de arriba del vestido. Estamos diseñando el cinturón y haciendo el cinturón. Estamos pegando el </a:t>
            </a:r>
            <a:r>
              <a:rPr lang="es-ES_tradnl" sz="2100" smtClean="0">
                <a:solidFill>
                  <a:srgbClr val="660066"/>
                </a:solidFill>
              </a:rPr>
              <a:t>cinturón al </a:t>
            </a:r>
            <a:r>
              <a:rPr lang="es-ES_tradnl" sz="2100" dirty="0" smtClean="0">
                <a:solidFill>
                  <a:srgbClr val="660066"/>
                </a:solidFill>
              </a:rPr>
              <a:t>medio del vestido. Estamos pegando las tiras de papel para el vestido junto. Estamos poniendo la falda del vestido a la arriba del vestido.</a:t>
            </a:r>
          </a:p>
          <a:p>
            <a:pPr marL="0" indent="0">
              <a:buNone/>
            </a:pPr>
            <a:endParaRPr lang="es-ES_tradnl" sz="1500" dirty="0" smtClean="0"/>
          </a:p>
          <a:p>
            <a:pPr marL="0" indent="0">
              <a:buNone/>
            </a:pPr>
            <a:endParaRPr lang="es-ES_tradnl" sz="1500" dirty="0"/>
          </a:p>
        </p:txBody>
      </p:sp>
      <p:pic>
        <p:nvPicPr>
          <p:cNvPr id="10" name="Picture 9" descr="IMG_487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0759" y="1860409"/>
            <a:ext cx="3823675" cy="2867757"/>
          </a:xfrm>
          <a:prstGeom prst="rect">
            <a:avLst/>
          </a:prstGeom>
        </p:spPr>
      </p:pic>
    </p:spTree>
    <p:extLst>
      <p:ext uri="{BB962C8B-B14F-4D97-AF65-F5344CB8AC3E}">
        <p14:creationId xmlns:p14="http://schemas.microsoft.com/office/powerpoint/2010/main" val="41750167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TotalTime>
  <Words>162</Words>
  <Application>Microsoft Macintosh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Nerds</vt:lpstr>
    </vt:vector>
  </TitlesOfParts>
  <Company>NYC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Nerds</dc:title>
  <dc:creator>User</dc:creator>
  <cp:lastModifiedBy>User</cp:lastModifiedBy>
  <cp:revision>3</cp:revision>
  <dcterms:created xsi:type="dcterms:W3CDTF">2013-03-05T14:16:25Z</dcterms:created>
  <dcterms:modified xsi:type="dcterms:W3CDTF">2013-03-06T14:56:00Z</dcterms:modified>
</cp:coreProperties>
</file>